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6CD"/>
    <a:srgbClr val="8B3E8E"/>
    <a:srgbClr val="7C7C7C"/>
    <a:srgbClr val="D49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" d="100"/>
          <a:sy n="13" d="100"/>
        </p:scale>
        <p:origin x="1853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08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77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25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1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84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3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66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1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78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34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37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DDB5-E293-4F0F-99CA-32785F715B94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4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003CAEE-106A-4244-B1A0-C817856B45DF}"/>
              </a:ext>
            </a:extLst>
          </p:cNvPr>
          <p:cNvSpPr txBox="1"/>
          <p:nvPr/>
        </p:nvSpPr>
        <p:spPr>
          <a:xfrm>
            <a:off x="3169921" y="7617302"/>
            <a:ext cx="17251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solidFill>
                  <a:srgbClr val="8B3E8E"/>
                </a:solidFill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EE7D1A-D0A1-441F-AB01-EA9800EA6869}"/>
              </a:ext>
            </a:extLst>
          </p:cNvPr>
          <p:cNvSpPr txBox="1"/>
          <p:nvPr/>
        </p:nvSpPr>
        <p:spPr>
          <a:xfrm>
            <a:off x="16133053" y="7617302"/>
            <a:ext cx="13096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dirty="0">
                <a:solidFill>
                  <a:srgbClr val="76C6CD"/>
                </a:solidFill>
              </a:rPr>
              <a:t>Autor(a)¹</a:t>
            </a:r>
          </a:p>
          <a:p>
            <a:pPr algn="r"/>
            <a:r>
              <a:rPr lang="pt-BR" sz="5400" dirty="0">
                <a:solidFill>
                  <a:srgbClr val="76C6CD"/>
                </a:solidFill>
              </a:rPr>
              <a:t>Autor(a)²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C35DF5-CCF9-4BA3-A456-4E8B9B4535F2}"/>
              </a:ext>
            </a:extLst>
          </p:cNvPr>
          <p:cNvSpPr txBox="1"/>
          <p:nvPr/>
        </p:nvSpPr>
        <p:spPr>
          <a:xfrm>
            <a:off x="16833140" y="10515119"/>
            <a:ext cx="12396227" cy="2594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consectetuer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nonummy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nibh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euismod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tincidunt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magna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volutpat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wisi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nostrud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tation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ullamcorper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lobortis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aliquip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autem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iriure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hendrerit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esse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ectetuer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nonummy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nibh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euismod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tincidunt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magna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volutpat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wisi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nostrud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tation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ullamcorper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lobortis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aliquip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consectetuer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nonummy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nibh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euismod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tincidunt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magna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volutpat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wisi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nostrud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tation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autem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iriure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hendrerit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esse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feugiat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facilisis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vero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accumsan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iusto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praesent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luptatum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zzril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delenit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augue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ectetuer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nonummy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nibh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euismod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tincidunt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magna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volutpat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wisi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nostrud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tation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ullamcorper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lobortis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aliquip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A8253B-8247-4AB7-A6FD-8E99FABEAF64}"/>
              </a:ext>
            </a:extLst>
          </p:cNvPr>
          <p:cNvSpPr txBox="1"/>
          <p:nvPr/>
        </p:nvSpPr>
        <p:spPr>
          <a:xfrm>
            <a:off x="3169921" y="10515119"/>
            <a:ext cx="12396227" cy="2594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consectetuer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nonummy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nibh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euismod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tincidunt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magna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volutpat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wisi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nostrud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tation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ullamcorper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lobortis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aliquip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autem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iriure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hendrerit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esse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ectetuer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nonummy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nibh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euismod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tincidunt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magna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volutpat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wisi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nostrud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tation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ullamcorper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lobortis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aliquip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consectetuer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nonummy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nibh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euismod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tincidunt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magna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volutpat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wisi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nostrud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tation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autem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iriure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hendrerit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esse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feugiat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facilisis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vero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accumsan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iusto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praesent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luptatum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zzril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delenit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augue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ectetuer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nonummy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nibh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euismod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tincidunt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magna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volutpat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wisi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nostrud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tation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ullamcorper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lobortis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aliquip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pt-BR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629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9453869FC895C40A1F1CEA1494C77DE" ma:contentTypeVersion="11" ma:contentTypeDescription="Crie um novo documento." ma:contentTypeScope="" ma:versionID="194f153b5a537de1b303cbc82e7cd1c8">
  <xsd:schema xmlns:xsd="http://www.w3.org/2001/XMLSchema" xmlns:xs="http://www.w3.org/2001/XMLSchema" xmlns:p="http://schemas.microsoft.com/office/2006/metadata/properties" xmlns:ns2="08cba9b7-e80b-42e2-9d2a-310f72d730d1" xmlns:ns3="640fdbd4-8611-44fd-8e89-b23418613430" targetNamespace="http://schemas.microsoft.com/office/2006/metadata/properties" ma:root="true" ma:fieldsID="029099057c3172b094812695bed3f4c2" ns2:_="" ns3:_="">
    <xsd:import namespace="08cba9b7-e80b-42e2-9d2a-310f72d730d1"/>
    <xsd:import namespace="640fdbd4-8611-44fd-8e89-b234186134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ba9b7-e80b-42e2-9d2a-310f72d73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699e888a-e30d-4c0e-bef0-0db25144e5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fdbd4-8611-44fd-8e89-b2341861343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3427a17-0508-4359-85c0-33a5eba22948}" ma:internalName="TaxCatchAll" ma:showField="CatchAllData" ma:web="640fdbd4-8611-44fd-8e89-b234186134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cba9b7-e80b-42e2-9d2a-310f72d730d1">
      <Terms xmlns="http://schemas.microsoft.com/office/infopath/2007/PartnerControls"/>
    </lcf76f155ced4ddcb4097134ff3c332f>
    <TaxCatchAll xmlns="640fdbd4-8611-44fd-8e89-b23418613430" xsi:nil="true"/>
  </documentManagement>
</p:properties>
</file>

<file path=customXml/itemProps1.xml><?xml version="1.0" encoding="utf-8"?>
<ds:datastoreItem xmlns:ds="http://schemas.openxmlformats.org/officeDocument/2006/customXml" ds:itemID="{4E3C1977-FACD-483B-AA3A-41E6446D0F34}"/>
</file>

<file path=customXml/itemProps2.xml><?xml version="1.0" encoding="utf-8"?>
<ds:datastoreItem xmlns:ds="http://schemas.openxmlformats.org/officeDocument/2006/customXml" ds:itemID="{AF439D4B-9BFF-474E-B938-CE84EE6977C7}"/>
</file>

<file path=customXml/itemProps3.xml><?xml version="1.0" encoding="utf-8"?>
<ds:datastoreItem xmlns:ds="http://schemas.openxmlformats.org/officeDocument/2006/customXml" ds:itemID="{47CF780F-0EE7-4963-9569-CE6EBA68522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483</Words>
  <Application>Microsoft Office PowerPoint</Application>
  <PresentationFormat>Personalizar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Jefferson Santana</dc:creator>
  <cp:lastModifiedBy>Jefferson Santana</cp:lastModifiedBy>
  <cp:revision>2</cp:revision>
  <dcterms:created xsi:type="dcterms:W3CDTF">2022-12-15T15:06:24Z</dcterms:created>
  <dcterms:modified xsi:type="dcterms:W3CDTF">2023-11-06T20:21:50Z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380b4d-8a71-4241-982c-3816ad3ce8fc_Enabled">
    <vt:lpwstr>true</vt:lpwstr>
  </property>
  <property fmtid="{D5CDD505-2E9C-101B-9397-08002B2CF9AE}" pid="3" name="MSIP_Label_ff380b4d-8a71-4241-982c-3816ad3ce8fc_SetDate">
    <vt:lpwstr>2022-12-15T15:06:24Z</vt:lpwstr>
  </property>
  <property fmtid="{D5CDD505-2E9C-101B-9397-08002B2CF9AE}" pid="4" name="MSIP_Label_ff380b4d-8a71-4241-982c-3816ad3ce8fc_Method">
    <vt:lpwstr>Standard</vt:lpwstr>
  </property>
  <property fmtid="{D5CDD505-2E9C-101B-9397-08002B2CF9AE}" pid="5" name="MSIP_Label_ff380b4d-8a71-4241-982c-3816ad3ce8fc_Name">
    <vt:lpwstr>defa4170-0d19-0005-0004-bc88714345d2</vt:lpwstr>
  </property>
  <property fmtid="{D5CDD505-2E9C-101B-9397-08002B2CF9AE}" pid="6" name="MSIP_Label_ff380b4d-8a71-4241-982c-3816ad3ce8fc_SiteId">
    <vt:lpwstr>eabe64c5-68f5-4a76-8301-9577a679e449</vt:lpwstr>
  </property>
  <property fmtid="{D5CDD505-2E9C-101B-9397-08002B2CF9AE}" pid="7" name="MSIP_Label_ff380b4d-8a71-4241-982c-3816ad3ce8fc_ActionId">
    <vt:lpwstr>128867d6-9ec6-4592-abeb-953a99cb4256</vt:lpwstr>
  </property>
  <property fmtid="{D5CDD505-2E9C-101B-9397-08002B2CF9AE}" pid="8" name="MSIP_Label_ff380b4d-8a71-4241-982c-3816ad3ce8fc_ContentBits">
    <vt:lpwstr>0</vt:lpwstr>
  </property>
  <property fmtid="{D5CDD505-2E9C-101B-9397-08002B2CF9AE}" pid="9" name="ContentTypeId">
    <vt:lpwstr>0x01010089453869FC895C40A1F1CEA1494C77DE</vt:lpwstr>
  </property>
</Properties>
</file>