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5040313" cy="89995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209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024" y="1472842"/>
            <a:ext cx="4284266" cy="3133172"/>
          </a:xfrm>
        </p:spPr>
        <p:txBody>
          <a:bodyPr anchor="b"/>
          <a:lstStyle>
            <a:lvl1pPr algn="ctr">
              <a:defRPr sz="330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039" y="4726842"/>
            <a:ext cx="3780235" cy="2172804"/>
          </a:xfrm>
        </p:spPr>
        <p:txBody>
          <a:bodyPr/>
          <a:lstStyle>
            <a:lvl1pPr marL="0" indent="0" algn="ctr">
              <a:buNone/>
              <a:defRPr sz="1323"/>
            </a:lvl1pPr>
            <a:lvl2pPr marL="252009" indent="0" algn="ctr">
              <a:buNone/>
              <a:defRPr sz="1102"/>
            </a:lvl2pPr>
            <a:lvl3pPr marL="504017" indent="0" algn="ctr">
              <a:buNone/>
              <a:defRPr sz="992"/>
            </a:lvl3pPr>
            <a:lvl4pPr marL="756026" indent="0" algn="ctr">
              <a:buNone/>
              <a:defRPr sz="882"/>
            </a:lvl4pPr>
            <a:lvl5pPr marL="1008035" indent="0" algn="ctr">
              <a:buNone/>
              <a:defRPr sz="882"/>
            </a:lvl5pPr>
            <a:lvl6pPr marL="1260043" indent="0" algn="ctr">
              <a:buNone/>
              <a:defRPr sz="882"/>
            </a:lvl6pPr>
            <a:lvl7pPr marL="1512052" indent="0" algn="ctr">
              <a:buNone/>
              <a:defRPr sz="882"/>
            </a:lvl7pPr>
            <a:lvl8pPr marL="1764060" indent="0" algn="ctr">
              <a:buNone/>
              <a:defRPr sz="882"/>
            </a:lvl8pPr>
            <a:lvl9pPr marL="2016069" indent="0" algn="ctr">
              <a:buNone/>
              <a:defRPr sz="882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C98A-C4BB-4A0B-9A21-05F57EE65F8E}" type="datetimeFigureOut">
              <a:rPr lang="pt-BR" smtClean="0"/>
              <a:t>04/04/2022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BF9A-AB9A-41F1-986B-522FADC9DE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2947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C98A-C4BB-4A0B-9A21-05F57EE65F8E}" type="datetimeFigureOut">
              <a:rPr lang="pt-BR" smtClean="0"/>
              <a:t>04/04/2022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BF9A-AB9A-41F1-986B-522FADC9DE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9567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06975" y="479142"/>
            <a:ext cx="1086817" cy="762669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522" y="479142"/>
            <a:ext cx="3197449" cy="7626692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C98A-C4BB-4A0B-9A21-05F57EE65F8E}" type="datetimeFigureOut">
              <a:rPr lang="pt-BR" smtClean="0"/>
              <a:t>04/04/2022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BF9A-AB9A-41F1-986B-522FADC9DE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0276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C98A-C4BB-4A0B-9A21-05F57EE65F8E}" type="datetimeFigureOut">
              <a:rPr lang="pt-BR" smtClean="0"/>
              <a:t>04/04/2022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BF9A-AB9A-41F1-986B-522FADC9DE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752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897" y="2243638"/>
            <a:ext cx="4347270" cy="3743557"/>
          </a:xfrm>
        </p:spPr>
        <p:txBody>
          <a:bodyPr anchor="b"/>
          <a:lstStyle>
            <a:lvl1pPr>
              <a:defRPr sz="330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897" y="6022610"/>
            <a:ext cx="4347270" cy="1968648"/>
          </a:xfrm>
        </p:spPr>
        <p:txBody>
          <a:bodyPr/>
          <a:lstStyle>
            <a:lvl1pPr marL="0" indent="0">
              <a:buNone/>
              <a:defRPr sz="1323">
                <a:solidFill>
                  <a:schemeClr val="tx1"/>
                </a:solidFill>
              </a:defRPr>
            </a:lvl1pPr>
            <a:lvl2pPr marL="252009" indent="0">
              <a:buNone/>
              <a:defRPr sz="1102">
                <a:solidFill>
                  <a:schemeClr val="tx1">
                    <a:tint val="75000"/>
                  </a:schemeClr>
                </a:solidFill>
              </a:defRPr>
            </a:lvl2pPr>
            <a:lvl3pPr marL="504017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3pPr>
            <a:lvl4pPr marL="756026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4pPr>
            <a:lvl5pPr marL="1008035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5pPr>
            <a:lvl6pPr marL="1260043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6pPr>
            <a:lvl7pPr marL="1512052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7pPr>
            <a:lvl8pPr marL="1764060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8pPr>
            <a:lvl9pPr marL="2016069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C98A-C4BB-4A0B-9A21-05F57EE65F8E}" type="datetimeFigureOut">
              <a:rPr lang="pt-BR" smtClean="0"/>
              <a:t>04/04/2022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BF9A-AB9A-41F1-986B-522FADC9DE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7819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522" y="2395710"/>
            <a:ext cx="2142133" cy="571012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1658" y="2395710"/>
            <a:ext cx="2142133" cy="571012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C98A-C4BB-4A0B-9A21-05F57EE65F8E}" type="datetimeFigureOut">
              <a:rPr lang="pt-BR" smtClean="0"/>
              <a:t>04/04/2022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BF9A-AB9A-41F1-986B-522FADC9DE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9570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78" y="479144"/>
            <a:ext cx="4347270" cy="173949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179" y="2206137"/>
            <a:ext cx="2132288" cy="1081194"/>
          </a:xfrm>
        </p:spPr>
        <p:txBody>
          <a:bodyPr anchor="b"/>
          <a:lstStyle>
            <a:lvl1pPr marL="0" indent="0">
              <a:buNone/>
              <a:defRPr sz="1323" b="1"/>
            </a:lvl1pPr>
            <a:lvl2pPr marL="252009" indent="0">
              <a:buNone/>
              <a:defRPr sz="1102" b="1"/>
            </a:lvl2pPr>
            <a:lvl3pPr marL="504017" indent="0">
              <a:buNone/>
              <a:defRPr sz="992" b="1"/>
            </a:lvl3pPr>
            <a:lvl4pPr marL="756026" indent="0">
              <a:buNone/>
              <a:defRPr sz="882" b="1"/>
            </a:lvl4pPr>
            <a:lvl5pPr marL="1008035" indent="0">
              <a:buNone/>
              <a:defRPr sz="882" b="1"/>
            </a:lvl5pPr>
            <a:lvl6pPr marL="1260043" indent="0">
              <a:buNone/>
              <a:defRPr sz="882" b="1"/>
            </a:lvl6pPr>
            <a:lvl7pPr marL="1512052" indent="0">
              <a:buNone/>
              <a:defRPr sz="882" b="1"/>
            </a:lvl7pPr>
            <a:lvl8pPr marL="1764060" indent="0">
              <a:buNone/>
              <a:defRPr sz="882" b="1"/>
            </a:lvl8pPr>
            <a:lvl9pPr marL="2016069" indent="0">
              <a:buNone/>
              <a:defRPr sz="882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79" y="3287331"/>
            <a:ext cx="2132288" cy="483516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51658" y="2206137"/>
            <a:ext cx="2142790" cy="1081194"/>
          </a:xfrm>
        </p:spPr>
        <p:txBody>
          <a:bodyPr anchor="b"/>
          <a:lstStyle>
            <a:lvl1pPr marL="0" indent="0">
              <a:buNone/>
              <a:defRPr sz="1323" b="1"/>
            </a:lvl1pPr>
            <a:lvl2pPr marL="252009" indent="0">
              <a:buNone/>
              <a:defRPr sz="1102" b="1"/>
            </a:lvl2pPr>
            <a:lvl3pPr marL="504017" indent="0">
              <a:buNone/>
              <a:defRPr sz="992" b="1"/>
            </a:lvl3pPr>
            <a:lvl4pPr marL="756026" indent="0">
              <a:buNone/>
              <a:defRPr sz="882" b="1"/>
            </a:lvl4pPr>
            <a:lvl5pPr marL="1008035" indent="0">
              <a:buNone/>
              <a:defRPr sz="882" b="1"/>
            </a:lvl5pPr>
            <a:lvl6pPr marL="1260043" indent="0">
              <a:buNone/>
              <a:defRPr sz="882" b="1"/>
            </a:lvl6pPr>
            <a:lvl7pPr marL="1512052" indent="0">
              <a:buNone/>
              <a:defRPr sz="882" b="1"/>
            </a:lvl7pPr>
            <a:lvl8pPr marL="1764060" indent="0">
              <a:buNone/>
              <a:defRPr sz="882" b="1"/>
            </a:lvl8pPr>
            <a:lvl9pPr marL="2016069" indent="0">
              <a:buNone/>
              <a:defRPr sz="882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51658" y="3287331"/>
            <a:ext cx="2142790" cy="483516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C98A-C4BB-4A0B-9A21-05F57EE65F8E}" type="datetimeFigureOut">
              <a:rPr lang="pt-BR" smtClean="0"/>
              <a:t>04/04/2022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BF9A-AB9A-41F1-986B-522FADC9DE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9080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C98A-C4BB-4A0B-9A21-05F57EE65F8E}" type="datetimeFigureOut">
              <a:rPr lang="pt-BR" smtClean="0"/>
              <a:t>04/04/2022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BF9A-AB9A-41F1-986B-522FADC9DE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1856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C98A-C4BB-4A0B-9A21-05F57EE65F8E}" type="datetimeFigureOut">
              <a:rPr lang="pt-BR" smtClean="0"/>
              <a:t>04/04/2022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BF9A-AB9A-41F1-986B-522FADC9DE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3094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78" y="599969"/>
            <a:ext cx="1625632" cy="2099892"/>
          </a:xfrm>
        </p:spPr>
        <p:txBody>
          <a:bodyPr anchor="b"/>
          <a:lstStyle>
            <a:lvl1pPr>
              <a:defRPr sz="176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790" y="1295769"/>
            <a:ext cx="2551658" cy="6395505"/>
          </a:xfrm>
        </p:spPr>
        <p:txBody>
          <a:bodyPr/>
          <a:lstStyle>
            <a:lvl1pPr>
              <a:defRPr sz="1764"/>
            </a:lvl1pPr>
            <a:lvl2pPr>
              <a:defRPr sz="1543"/>
            </a:lvl2pPr>
            <a:lvl3pPr>
              <a:defRPr sz="1323"/>
            </a:lvl3pPr>
            <a:lvl4pPr>
              <a:defRPr sz="1102"/>
            </a:lvl4pPr>
            <a:lvl5pPr>
              <a:defRPr sz="1102"/>
            </a:lvl5pPr>
            <a:lvl6pPr>
              <a:defRPr sz="1102"/>
            </a:lvl6pPr>
            <a:lvl7pPr>
              <a:defRPr sz="1102"/>
            </a:lvl7pPr>
            <a:lvl8pPr>
              <a:defRPr sz="1102"/>
            </a:lvl8pPr>
            <a:lvl9pPr>
              <a:defRPr sz="1102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78" y="2699862"/>
            <a:ext cx="1625632" cy="5001827"/>
          </a:xfrm>
        </p:spPr>
        <p:txBody>
          <a:bodyPr/>
          <a:lstStyle>
            <a:lvl1pPr marL="0" indent="0">
              <a:buNone/>
              <a:defRPr sz="882"/>
            </a:lvl1pPr>
            <a:lvl2pPr marL="252009" indent="0">
              <a:buNone/>
              <a:defRPr sz="772"/>
            </a:lvl2pPr>
            <a:lvl3pPr marL="504017" indent="0">
              <a:buNone/>
              <a:defRPr sz="661"/>
            </a:lvl3pPr>
            <a:lvl4pPr marL="756026" indent="0">
              <a:buNone/>
              <a:defRPr sz="551"/>
            </a:lvl4pPr>
            <a:lvl5pPr marL="1008035" indent="0">
              <a:buNone/>
              <a:defRPr sz="551"/>
            </a:lvl5pPr>
            <a:lvl6pPr marL="1260043" indent="0">
              <a:buNone/>
              <a:defRPr sz="551"/>
            </a:lvl6pPr>
            <a:lvl7pPr marL="1512052" indent="0">
              <a:buNone/>
              <a:defRPr sz="551"/>
            </a:lvl7pPr>
            <a:lvl8pPr marL="1764060" indent="0">
              <a:buNone/>
              <a:defRPr sz="551"/>
            </a:lvl8pPr>
            <a:lvl9pPr marL="2016069" indent="0">
              <a:buNone/>
              <a:defRPr sz="55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C98A-C4BB-4A0B-9A21-05F57EE65F8E}" type="datetimeFigureOut">
              <a:rPr lang="pt-BR" smtClean="0"/>
              <a:t>04/04/2022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BF9A-AB9A-41F1-986B-522FADC9DE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5182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78" y="599969"/>
            <a:ext cx="1625632" cy="2099892"/>
          </a:xfrm>
        </p:spPr>
        <p:txBody>
          <a:bodyPr anchor="b"/>
          <a:lstStyle>
            <a:lvl1pPr>
              <a:defRPr sz="176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42790" y="1295769"/>
            <a:ext cx="2551658" cy="6395505"/>
          </a:xfrm>
        </p:spPr>
        <p:txBody>
          <a:bodyPr anchor="t"/>
          <a:lstStyle>
            <a:lvl1pPr marL="0" indent="0">
              <a:buNone/>
              <a:defRPr sz="1764"/>
            </a:lvl1pPr>
            <a:lvl2pPr marL="252009" indent="0">
              <a:buNone/>
              <a:defRPr sz="1543"/>
            </a:lvl2pPr>
            <a:lvl3pPr marL="504017" indent="0">
              <a:buNone/>
              <a:defRPr sz="1323"/>
            </a:lvl3pPr>
            <a:lvl4pPr marL="756026" indent="0">
              <a:buNone/>
              <a:defRPr sz="1102"/>
            </a:lvl4pPr>
            <a:lvl5pPr marL="1008035" indent="0">
              <a:buNone/>
              <a:defRPr sz="1102"/>
            </a:lvl5pPr>
            <a:lvl6pPr marL="1260043" indent="0">
              <a:buNone/>
              <a:defRPr sz="1102"/>
            </a:lvl6pPr>
            <a:lvl7pPr marL="1512052" indent="0">
              <a:buNone/>
              <a:defRPr sz="1102"/>
            </a:lvl7pPr>
            <a:lvl8pPr marL="1764060" indent="0">
              <a:buNone/>
              <a:defRPr sz="1102"/>
            </a:lvl8pPr>
            <a:lvl9pPr marL="2016069" indent="0">
              <a:buNone/>
              <a:defRPr sz="1102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78" y="2699862"/>
            <a:ext cx="1625632" cy="5001827"/>
          </a:xfrm>
        </p:spPr>
        <p:txBody>
          <a:bodyPr/>
          <a:lstStyle>
            <a:lvl1pPr marL="0" indent="0">
              <a:buNone/>
              <a:defRPr sz="882"/>
            </a:lvl1pPr>
            <a:lvl2pPr marL="252009" indent="0">
              <a:buNone/>
              <a:defRPr sz="772"/>
            </a:lvl2pPr>
            <a:lvl3pPr marL="504017" indent="0">
              <a:buNone/>
              <a:defRPr sz="661"/>
            </a:lvl3pPr>
            <a:lvl4pPr marL="756026" indent="0">
              <a:buNone/>
              <a:defRPr sz="551"/>
            </a:lvl4pPr>
            <a:lvl5pPr marL="1008035" indent="0">
              <a:buNone/>
              <a:defRPr sz="551"/>
            </a:lvl5pPr>
            <a:lvl6pPr marL="1260043" indent="0">
              <a:buNone/>
              <a:defRPr sz="551"/>
            </a:lvl6pPr>
            <a:lvl7pPr marL="1512052" indent="0">
              <a:buNone/>
              <a:defRPr sz="551"/>
            </a:lvl7pPr>
            <a:lvl8pPr marL="1764060" indent="0">
              <a:buNone/>
              <a:defRPr sz="551"/>
            </a:lvl8pPr>
            <a:lvl9pPr marL="2016069" indent="0">
              <a:buNone/>
              <a:defRPr sz="55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C98A-C4BB-4A0B-9A21-05F57EE65F8E}" type="datetimeFigureOut">
              <a:rPr lang="pt-BR" smtClean="0"/>
              <a:t>04/04/2022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BF9A-AB9A-41F1-986B-522FADC9DE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9447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6522" y="479144"/>
            <a:ext cx="4347270" cy="1739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522" y="2395710"/>
            <a:ext cx="4347270" cy="5710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6522" y="8341240"/>
            <a:ext cx="1134070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0C98A-C4BB-4A0B-9A21-05F57EE65F8E}" type="datetimeFigureOut">
              <a:rPr lang="pt-BR" smtClean="0"/>
              <a:t>04/04/2022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9604" y="8341240"/>
            <a:ext cx="1701106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9721" y="8341240"/>
            <a:ext cx="1134070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CBF9A-AB9A-41F1-986B-522FADC9DE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3958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04017" rtl="0" eaLnBrk="1" latinLnBrk="0" hangingPunct="1">
        <a:lnSpc>
          <a:spcPct val="90000"/>
        </a:lnSpc>
        <a:spcBef>
          <a:spcPct val="0"/>
        </a:spcBef>
        <a:buNone/>
        <a:defRPr sz="24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6004" indent="-126004" algn="l" defTabSz="50401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543" kern="1200">
          <a:solidFill>
            <a:schemeClr val="tx1"/>
          </a:solidFill>
          <a:latin typeface="+mn-lt"/>
          <a:ea typeface="+mn-ea"/>
          <a:cs typeface="+mn-cs"/>
        </a:defRPr>
      </a:lvl1pPr>
      <a:lvl2pPr marL="378013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30022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1102" kern="1200">
          <a:solidFill>
            <a:schemeClr val="tx1"/>
          </a:solidFill>
          <a:latin typeface="+mn-lt"/>
          <a:ea typeface="+mn-ea"/>
          <a:cs typeface="+mn-cs"/>
        </a:defRPr>
      </a:lvl3pPr>
      <a:lvl4pPr marL="882030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386048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6pPr>
      <a:lvl7pPr marL="1638056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7pPr>
      <a:lvl8pPr marL="1890065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8pPr>
      <a:lvl9pPr marL="2142073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1pPr>
      <a:lvl2pPr marL="252009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2pPr>
      <a:lvl3pPr marL="504017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3pPr>
      <a:lvl4pPr marL="756026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008035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260043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6pPr>
      <a:lvl7pPr marL="1512052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7pPr>
      <a:lvl8pPr marL="1764060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8pPr>
      <a:lvl9pPr marL="2016069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DD495EAD-7C87-4EEC-9484-79E24C08A5B3}"/>
              </a:ext>
            </a:extLst>
          </p:cNvPr>
          <p:cNvSpPr txBox="1"/>
          <p:nvPr/>
        </p:nvSpPr>
        <p:spPr>
          <a:xfrm>
            <a:off x="256044" y="1281323"/>
            <a:ext cx="45021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rgbClr val="7030A0"/>
                </a:solidFill>
              </a:rPr>
              <a:t>TÍTULO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177B53D8-4AF3-4D68-92CB-A0CFE9205345}"/>
              </a:ext>
            </a:extLst>
          </p:cNvPr>
          <p:cNvSpPr txBox="1"/>
          <p:nvPr/>
        </p:nvSpPr>
        <p:spPr>
          <a:xfrm>
            <a:off x="256044" y="1601379"/>
            <a:ext cx="4502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rgbClr val="FF3399"/>
                </a:solidFill>
              </a:rPr>
              <a:t>Autor(a)¹</a:t>
            </a:r>
          </a:p>
          <a:p>
            <a:pPr algn="ctr"/>
            <a:r>
              <a:rPr lang="pt-BR" sz="1400" dirty="0">
                <a:solidFill>
                  <a:srgbClr val="FF3399"/>
                </a:solidFill>
              </a:rPr>
              <a:t>Autor(a)²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A529CFD-9717-42F4-885C-65812B0755DA}"/>
              </a:ext>
            </a:extLst>
          </p:cNvPr>
          <p:cNvSpPr txBox="1"/>
          <p:nvPr/>
        </p:nvSpPr>
        <p:spPr>
          <a:xfrm>
            <a:off x="2576853" y="2393680"/>
            <a:ext cx="221931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consectetuer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adipiscing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elit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nonummy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nibh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euismod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tincidunt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ut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laoreet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magna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aliquam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erat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volutpat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Ut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wisi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minim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veniam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quis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nostrud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exerci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tation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ullamcorper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suscipit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lobortis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nisl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ut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aliquip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commodo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consequat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Duis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autem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vel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eum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iriure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hendrerit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vulputate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velit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esse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molestie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consequat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vel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illum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pt-B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ectetuer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adipiscing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elit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nonummy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nibh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euismod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tincidunt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ut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laoreet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magna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aliquam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erat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volutpat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Ut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wisi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minim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veniam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quis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nostrud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exerci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tation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ullamcorper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suscipit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lobortis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nisl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ut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aliquip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commodo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consequat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pt-B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consectetuer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adipiscing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elit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nonummy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nibh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euismod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tincidunt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ut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laoreet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magna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aliquam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erat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volutpat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Ut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wisi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minim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veniam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quis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nostrud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exerci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tation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consequat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Duis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autem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vel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eum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iriure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hendrerit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vulputate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velit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esse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molestie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consequat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vel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illum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eu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feugiat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nulla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facilisis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vero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eros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accumsan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iusto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odio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dignissim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qui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blandit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praesent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luptatum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zzril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delenit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augue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duis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B68399E-5AF0-40ED-A56C-51F0FB6A3F4A}"/>
              </a:ext>
            </a:extLst>
          </p:cNvPr>
          <p:cNvSpPr txBox="1"/>
          <p:nvPr/>
        </p:nvSpPr>
        <p:spPr>
          <a:xfrm>
            <a:off x="266176" y="2393680"/>
            <a:ext cx="221931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consectetuer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adipiscing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elit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nonummy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nibh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euismod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tincidunt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ut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laoreet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magna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aliquam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erat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volutpat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Ut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wisi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minim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veniam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quis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nostrud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exerci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tation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ullamcorper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suscipit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lobortis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nisl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ut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aliquip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commodo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consequat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Duis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autem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vel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eum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iriure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hendrerit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vulputate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velit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esse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molestie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consequat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vel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illum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pt-B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ectetuer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adipiscing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elit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nonummy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nibh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euismod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tincidunt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ut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laoreet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magna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aliquam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erat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volutpat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Ut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wisi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minim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veniam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quis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nostrud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exerci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tation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ullamcorper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suscipit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lobortis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nisl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ut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aliquip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commodo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consequat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pt-B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consectetuer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adipiscing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elit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nonummy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nibh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euismod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tincidunt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ut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laoreet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magna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aliquam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erat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volutpat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Ut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wisi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minim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veniam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quis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nostrud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exerci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tation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consequat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Duis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autem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vel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eum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iriure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hendrerit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vulputate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velit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esse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molestie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consequat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vel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illum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eu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feugiat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nulla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facilisis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vero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eros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accumsan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iusto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odio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dignissim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qui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blandit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praesent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luptatum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zzril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delenit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augue </a:t>
            </a:r>
            <a:r>
              <a:rPr lang="pt-BR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duis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15196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389</Words>
  <Application>Microsoft Office PowerPoint</Application>
  <PresentationFormat>Personalizar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Jefferson Santana</dc:creator>
  <cp:lastModifiedBy>Jefferson Santana</cp:lastModifiedBy>
  <cp:revision>3</cp:revision>
  <dcterms:created xsi:type="dcterms:W3CDTF">2022-04-01T22:29:17Z</dcterms:created>
  <dcterms:modified xsi:type="dcterms:W3CDTF">2022-04-04T18:55:46Z</dcterms:modified>
</cp:coreProperties>
</file>